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36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818" y="-85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673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98E9202-D349-4384-A2EF-785A9BCC1C9E}"/>
              </a:ext>
            </a:extLst>
          </p:cNvPr>
          <p:cNvSpPr/>
          <p:nvPr userDrawn="1"/>
        </p:nvSpPr>
        <p:spPr>
          <a:xfrm rot="18900000">
            <a:off x="1210728" y="4784811"/>
            <a:ext cx="452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5400" b="1" cap="none" spc="50" dirty="0">
                <a:ln w="0"/>
                <a:solidFill>
                  <a:schemeClr val="bg2">
                    <a:alpha val="2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5069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56EE642-5570-4DB3-B698-79E278634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75EFFA5-4F1F-497B-B503-D6A434EAF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7EC2A9B-90A6-4CCF-9622-F87E575DF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09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0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25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41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5671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013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520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1454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8257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95405-6A99-40C6-8211-841BDD0F6260}" type="datetimeFigureOut">
              <a:rPr lang="ko-KR" altLang="en-US" smtClean="0"/>
              <a:t>2022-09-07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91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95405-6A99-40C6-8211-841BDD0F6260}" type="datetimeFigureOut">
              <a:rPr lang="ko-KR" altLang="en-US" smtClean="0"/>
              <a:t>2022-09-07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67901-0C72-4D43-8D71-A3F83A889A2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462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522842A1-D48B-4EB9-8ACA-4F163224C864}"/>
              </a:ext>
            </a:extLst>
          </p:cNvPr>
          <p:cNvSpPr/>
          <p:nvPr/>
        </p:nvSpPr>
        <p:spPr>
          <a:xfrm>
            <a:off x="371061" y="331304"/>
            <a:ext cx="6162261" cy="92234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EC39340E-4852-466C-A6BE-AABB70A342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300315"/>
              </p:ext>
            </p:extLst>
          </p:nvPr>
        </p:nvGraphicFramePr>
        <p:xfrm>
          <a:off x="442290" y="3681405"/>
          <a:ext cx="6006414" cy="51059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7858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1812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74">
                  <a:extLst>
                    <a:ext uri="{9D8B030D-6E8A-4147-A177-3AD203B41FA5}">
                      <a16:colId xmlns:a16="http://schemas.microsoft.com/office/drawing/2014/main" val="4197293821"/>
                    </a:ext>
                  </a:extLst>
                </a:gridCol>
                <a:gridCol w="615522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1400144">
                  <a:extLst>
                    <a:ext uri="{9D8B030D-6E8A-4147-A177-3AD203B41FA5}">
                      <a16:colId xmlns:a16="http://schemas.microsoft.com/office/drawing/2014/main" val="2749257840"/>
                    </a:ext>
                  </a:extLst>
                </a:gridCol>
                <a:gridCol w="662870">
                  <a:extLst>
                    <a:ext uri="{9D8B030D-6E8A-4147-A177-3AD203B41FA5}">
                      <a16:colId xmlns:a16="http://schemas.microsoft.com/office/drawing/2014/main" val="655702932"/>
                    </a:ext>
                  </a:extLst>
                </a:gridCol>
              </a:tblGrid>
              <a:tr h="306879">
                <a:tc gridSpan="2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Test Item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Inspection Method 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Checking Rate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 dirty="0">
                          <a:effectLst/>
                          <a:latin typeface="+mn-lt"/>
                        </a:rPr>
                        <a:t>Criteria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0">
                          <a:effectLst/>
                          <a:latin typeface="+mn-lt"/>
                        </a:rPr>
                        <a:t>Result </a:t>
                      </a:r>
                      <a:endParaRPr lang="ko-KR" sz="900" b="1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879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System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Information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model name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BFX-AT100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35245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SKB software version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15.532.20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710818"/>
                  </a:ext>
                </a:extLst>
              </a:tr>
              <a:tr h="306879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Serial number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936960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MAC ETH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</a:rPr>
                        <a:t>each STB DB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10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effectLst/>
                          <a:latin typeface="+mn-lt"/>
                        </a:rPr>
                        <a:t>build date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effectLst/>
                          <a:latin typeface="+mn-lt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15.532.20-20211123 release-keys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1676435"/>
                  </a:ext>
                </a:extLst>
              </a:tr>
              <a:tr h="291314">
                <a:tc rowSpan="4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Function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IR Remote Control function 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Key Control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409317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Bluetooth Remote Control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Pairing/Un-Pairing and Key Control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429265"/>
                  </a:ext>
                </a:extLst>
              </a:tr>
              <a:tr h="301613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YouTube APP for stream 4K video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4K Video play with 3840 </a:t>
                      </a:r>
                      <a:r>
                        <a:rPr lang="ko-KR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×</a:t>
                      </a: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 2160 @60hz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904179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 to default function</a:t>
                      </a: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Visual</a:t>
                      </a:r>
                      <a:endParaRPr lang="ko-KR" sz="900" b="0" kern="10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굴림" panose="020B0600000101010101" pitchFamily="50" charset="-127"/>
                        </a:rPr>
                        <a:t>reset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795697"/>
                  </a:ext>
                </a:extLst>
              </a:tr>
              <a:tr h="301613">
                <a:tc rowSpan="5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Visual</a:t>
                      </a:r>
                    </a:p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Inspection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KC label/Device label/</a:t>
                      </a:r>
                      <a:r>
                        <a:rPr lang="en-US" sz="900" b="0" kern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Btv</a:t>
                      </a: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logo/NUGU logo/printing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BFX-AT100_inspection criteria</a:t>
                      </a:r>
                      <a:endParaRPr lang="ko-KR" sz="900" b="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4304918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I/O connector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885692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gap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24027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housing scratch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848783"/>
                  </a:ext>
                </a:extLst>
              </a:tr>
              <a:tr h="291314">
                <a:tc v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giftbox/carton</a:t>
                      </a: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Visual</a:t>
                      </a: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00" dirty="0" smtClean="0">
                          <a:solidFill>
                            <a:srgbClr val="0000FF"/>
                          </a:solidFill>
                          <a:effectLst/>
                          <a:latin typeface="+mn-lt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Pass</a:t>
                      </a:r>
                      <a:endParaRPr lang="ko-KR" altLang="en-US" sz="900" b="0" kern="100" dirty="0" smtClean="0">
                        <a:solidFill>
                          <a:srgbClr val="0000FF"/>
                        </a:solidFill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636396"/>
                  </a:ext>
                </a:extLst>
              </a:tr>
              <a:tr h="6431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Tested STB Serial list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889FCD72-6C45-4F24-9B12-E0D91E82B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111776"/>
              </p:ext>
            </p:extLst>
          </p:nvPr>
        </p:nvGraphicFramePr>
        <p:xfrm>
          <a:off x="442291" y="1860912"/>
          <a:ext cx="6006413" cy="16775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74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528">
                  <a:extLst>
                    <a:ext uri="{9D8B030D-6E8A-4147-A177-3AD203B41FA5}">
                      <a16:colId xmlns:a16="http://schemas.microsoft.com/office/drawing/2014/main" val="2550796735"/>
                    </a:ext>
                  </a:extLst>
                </a:gridCol>
                <a:gridCol w="865672">
                  <a:extLst>
                    <a:ext uri="{9D8B030D-6E8A-4147-A177-3AD203B41FA5}">
                      <a16:colId xmlns:a16="http://schemas.microsoft.com/office/drawing/2014/main" val="2936236859"/>
                    </a:ext>
                  </a:extLst>
                </a:gridCol>
                <a:gridCol w="884980">
                  <a:extLst>
                    <a:ext uri="{9D8B030D-6E8A-4147-A177-3AD203B41FA5}">
                      <a16:colId xmlns:a16="http://schemas.microsoft.com/office/drawing/2014/main" val="2873397554"/>
                    </a:ext>
                  </a:extLst>
                </a:gridCol>
                <a:gridCol w="947402">
                  <a:extLst>
                    <a:ext uri="{9D8B030D-6E8A-4147-A177-3AD203B41FA5}">
                      <a16:colId xmlns:a16="http://schemas.microsoft.com/office/drawing/2014/main" val="618753572"/>
                    </a:ext>
                  </a:extLst>
                </a:gridCol>
                <a:gridCol w="1500936">
                  <a:extLst>
                    <a:ext uri="{9D8B030D-6E8A-4147-A177-3AD203B41FA5}">
                      <a16:colId xmlns:a16="http://schemas.microsoft.com/office/drawing/2014/main" val="520538629"/>
                    </a:ext>
                  </a:extLst>
                </a:gridCol>
              </a:tblGrid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Project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Eagle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Model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BFX-AT100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Buyer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SK Broadband</a:t>
                      </a:r>
                      <a:endParaRPr lang="ko-KR" sz="90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04530"/>
                  </a:ext>
                </a:extLst>
              </a:tr>
              <a:tr h="326548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Production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2900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Tested Q’ty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69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Test date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kern="100" baseline="0" dirty="0" smtClean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05 Aug 2022 ~ 09 Aug 2022</a:t>
                      </a:r>
                      <a:endParaRPr lang="ko-KR" sz="900" kern="100" dirty="0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375380"/>
                  </a:ext>
                </a:extLst>
              </a:tr>
              <a:tr h="697363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SKB S/N </a:t>
                      </a:r>
                    </a:p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Range</a:t>
                      </a:r>
                      <a:endParaRPr lang="ko-KR" altLang="ko-KR" sz="900" b="1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rgbClr val="0000FF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Result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00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PASS</a:t>
                      </a:r>
                      <a:endParaRPr lang="ko-KR" altLang="ko-KR" sz="1100" b="1" kern="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376134"/>
                  </a:ext>
                </a:extLst>
              </a:tr>
              <a:tr h="327054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b="1" kern="1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Reported by</a:t>
                      </a:r>
                      <a:endParaRPr 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smtClean="0">
                          <a:solidFill>
                            <a:srgbClr val="0000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Robert Wu</a:t>
                      </a:r>
                      <a:endParaRPr lang="ko-KR" altLang="en-US" sz="900" dirty="0">
                        <a:solidFill>
                          <a:srgbClr val="0000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altLang="ko-KR" sz="900" b="1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1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After OQC inspection, all the products meet the standards.</a:t>
                      </a:r>
                      <a:endParaRPr lang="ko-KR" altLang="ko-KR" sz="900" kern="100" dirty="0"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992882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E56A6DA8-3E1C-4EDA-B60D-DFC185F47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583286"/>
              </p:ext>
            </p:extLst>
          </p:nvPr>
        </p:nvGraphicFramePr>
        <p:xfrm>
          <a:off x="442291" y="8927650"/>
          <a:ext cx="6019800" cy="4868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0250">
                  <a:extLst>
                    <a:ext uri="{9D8B030D-6E8A-4147-A177-3AD203B41FA5}">
                      <a16:colId xmlns:a16="http://schemas.microsoft.com/office/drawing/2014/main" val="3083618135"/>
                    </a:ext>
                  </a:extLst>
                </a:gridCol>
                <a:gridCol w="5289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687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altLang="ko-KR" sz="900" b="1" kern="1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Remark</a:t>
                      </a:r>
                      <a:endParaRPr lang="ko-KR" sz="900" b="1" kern="100" dirty="0">
                        <a:effectLst/>
                        <a:latin typeface="+mn-lt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o-KR" sz="900" b="0" kern="100" dirty="0"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4667180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890DA47D-1BC7-447C-9918-5998E563C388}"/>
              </a:ext>
            </a:extLst>
          </p:cNvPr>
          <p:cNvSpPr txBox="1"/>
          <p:nvPr/>
        </p:nvSpPr>
        <p:spPr>
          <a:xfrm>
            <a:off x="526350" y="766283"/>
            <a:ext cx="3261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b="1" dirty="0"/>
              <a:t>INSPECTION REPORT</a:t>
            </a:r>
            <a:endParaRPr lang="ko-KR" altLang="en-US" sz="2800" b="1" dirty="0"/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1D54F13F-94E7-48A5-BF08-0DA89764B7A8}"/>
              </a:ext>
            </a:extLst>
          </p:cNvPr>
          <p:cNvGraphicFramePr>
            <a:graphicFrameLocks noGrp="1"/>
          </p:cNvGraphicFramePr>
          <p:nvPr/>
        </p:nvGraphicFramePr>
        <p:xfrm>
          <a:off x="3943429" y="486873"/>
          <a:ext cx="2505275" cy="1082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0297020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847418903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554114167"/>
                    </a:ext>
                  </a:extLst>
                </a:gridCol>
                <a:gridCol w="765665">
                  <a:extLst>
                    <a:ext uri="{9D8B030D-6E8A-4147-A177-3AD203B41FA5}">
                      <a16:colId xmlns:a16="http://schemas.microsoft.com/office/drawing/2014/main" val="3698644113"/>
                    </a:ext>
                  </a:extLst>
                </a:gridCol>
              </a:tblGrid>
              <a:tr h="28422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900" spc="0" dirty="0"/>
                        <a:t>A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P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R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O</a:t>
                      </a:r>
                    </a:p>
                    <a:p>
                      <a:pPr algn="ctr" latinLnBrk="1"/>
                      <a:r>
                        <a:rPr lang="en-US" altLang="ko-KR" sz="900" spc="0" dirty="0"/>
                        <a:t>V</a:t>
                      </a:r>
                    </a:p>
                    <a:p>
                      <a:pPr algn="ctr" latinLnBrk="1"/>
                      <a:r>
                        <a:rPr lang="en-US" altLang="ko-KR" sz="800" spc="0" dirty="0"/>
                        <a:t>A</a:t>
                      </a:r>
                      <a:endParaRPr lang="en-US" altLang="ko-KR" sz="900" spc="0" dirty="0"/>
                    </a:p>
                    <a:p>
                      <a:pPr algn="ctr" latinLnBrk="1"/>
                      <a:r>
                        <a:rPr lang="en-US" altLang="ko-KR" sz="900" spc="0" dirty="0"/>
                        <a:t>L</a:t>
                      </a:r>
                      <a:endParaRPr lang="ko-KR" altLang="en-US" sz="800" spc="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Prepared</a:t>
                      </a:r>
                      <a:r>
                        <a:rPr lang="ko-KR" altLang="en-US" sz="1000" dirty="0"/>
                        <a:t> </a:t>
                      </a:r>
                      <a:r>
                        <a:rPr lang="en-US" altLang="ko-KR" sz="1000" dirty="0"/>
                        <a:t>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Reviewed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/>
                        <a:t>Approved by</a:t>
                      </a:r>
                      <a:endParaRPr lang="ko-KR" altLang="en-US" sz="1000" dirty="0"/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8267385"/>
                  </a:ext>
                </a:extLst>
              </a:tr>
              <a:tr h="62183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Robert</a:t>
                      </a:r>
                    </a:p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Wu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rgbClr val="0000FF"/>
                          </a:solidFill>
                        </a:rPr>
                        <a:t>Rachel </a:t>
                      </a:r>
                      <a:r>
                        <a:rPr lang="en-US" altLang="ko-KR" sz="1000" dirty="0" err="1" smtClean="0">
                          <a:solidFill>
                            <a:srgbClr val="0000FF"/>
                          </a:solidFill>
                        </a:rPr>
                        <a:t>Ruan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aseline="0" dirty="0" smtClean="0">
                          <a:solidFill>
                            <a:srgbClr val="0000FF"/>
                          </a:solidFill>
                        </a:rPr>
                        <a:t>Toney </a:t>
                      </a:r>
                      <a:r>
                        <a:rPr lang="en-US" altLang="ko-KR" sz="1000" baseline="0" dirty="0" err="1" smtClean="0">
                          <a:solidFill>
                            <a:srgbClr val="0000FF"/>
                          </a:solidFill>
                        </a:rPr>
                        <a:t>Tu</a:t>
                      </a:r>
                      <a:endParaRPr lang="ko-KR" altLang="en-US" sz="1000" dirty="0">
                        <a:solidFill>
                          <a:srgbClr val="0000FF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9880425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EDA4FF6C-6315-4739-B4BC-4DA4249DC51E}"/>
              </a:ext>
            </a:extLst>
          </p:cNvPr>
          <p:cNvSpPr/>
          <p:nvPr/>
        </p:nvSpPr>
        <p:spPr>
          <a:xfrm>
            <a:off x="324678" y="9554785"/>
            <a:ext cx="495392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00" kern="1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QFA-710</a:t>
            </a:r>
            <a:endParaRPr lang="ko-KR" altLang="en-US" sz="7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1364613"/>
              </p:ext>
            </p:extLst>
          </p:nvPr>
        </p:nvGraphicFramePr>
        <p:xfrm>
          <a:off x="1242845" y="826838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Worksheet" showAsIcon="1" r:id="rId3" imgW="914400" imgH="771480" progId="Excel.Sheet.8">
                  <p:embed/>
                </p:oleObj>
              </mc:Choice>
              <mc:Fallback>
                <p:oleObj name="Worksheet" showAsIcon="1" r:id="rId3" imgW="914400" imgH="7714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2845" y="826838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9249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432</TotalTime>
  <Words>180</Words>
  <Application>Microsoft Office PowerPoint</Application>
  <PresentationFormat>A4 Paper (210x297 mm)</PresentationFormat>
  <Paragraphs>101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굴림</vt:lpstr>
      <vt:lpstr>맑은 고딕</vt:lpstr>
      <vt:lpstr>Arial</vt:lpstr>
      <vt:lpstr>Calibri</vt:lpstr>
      <vt:lpstr>Calibri Light</vt:lpstr>
      <vt:lpstr>Times New Roman</vt:lpstr>
      <vt:lpstr>Office 테마</vt:lpstr>
      <vt:lpstr>Microsoft Excel 97-2003 Worksheet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Boyeon</dc:creator>
  <cp:lastModifiedBy>阮氏姮</cp:lastModifiedBy>
  <cp:revision>34</cp:revision>
  <cp:lastPrinted>2019-07-10T05:27:55Z</cp:lastPrinted>
  <dcterms:created xsi:type="dcterms:W3CDTF">2019-06-12T01:28:04Z</dcterms:created>
  <dcterms:modified xsi:type="dcterms:W3CDTF">2022-09-07T06:58:11Z</dcterms:modified>
</cp:coreProperties>
</file>